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85" r:id="rId3"/>
    <p:sldId id="284" r:id="rId4"/>
    <p:sldId id="282" r:id="rId5"/>
    <p:sldId id="267" r:id="rId6"/>
    <p:sldId id="261" r:id="rId7"/>
    <p:sldId id="268" r:id="rId8"/>
    <p:sldId id="258" r:id="rId9"/>
    <p:sldId id="263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E90A9-38FC-4640-BF56-E6EAC4331064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FE325-64B0-4E52-A183-18C8FA8A5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6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9E1902-0AF7-4CCB-83C5-92268E16F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F2A3AFD-2B8E-4B39-90D5-2B55B4D12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896DD8-97E7-4C7E-A164-26F1C7BA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B0B5BB-36E2-4CA9-8288-DD4404C8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27A6A7-908A-4076-B2BE-CD83A40F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0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9935B7-1B50-4883-A69B-FA7CDE33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6EEB89-1BC5-4A7A-91E3-A8FC87DF3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94AF17-2443-4E69-B39B-79C273F1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57AA10-FB7D-48E0-970F-EDFB0D6A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3B00F-8234-48E5-90F1-4CC3EBD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8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5A7D2B6-6D62-43BD-8584-EF18910DA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9A7420F-798B-45DA-8F58-F6623042C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C3FD2C-251C-44D4-B0C5-4062ABE7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DDBED3-5577-40F8-98F3-4467ACEA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677DCA-105D-4B18-844F-5ACC15B8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7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29005A-06FF-4B60-8027-CA00F2FD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3A97AF-4042-43CB-96D0-12184F0D5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BE295F-5A35-44EE-85E8-899A8093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73B111-8334-4E77-84A2-39493FCF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D5D99B-92C5-4C1E-95A9-4959F3FC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5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B44D54-2076-4E95-ABAC-2DF6679C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FDD039-9804-4798-849B-97CF3A5F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2CC074-EE87-4277-B629-BBAEFF0B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F8C8A3-3588-42C7-BFEA-D2E4397A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416EAC-20F1-427E-B58E-A00E3D64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6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C8A62D-084E-4275-99BC-AFF8BA23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796B35-F1C1-42FB-B910-9B309238E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A1BDC4-768E-491B-BB8B-E37A80823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EA6231-3E8A-4E16-9AE4-79E85802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B0189FC-E1B0-4671-A7D1-9D2C7085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6A91CD-5AF9-4656-957D-91C437AF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3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770968-F3B5-4845-8A79-CCA68D17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E67B0C-12A6-442F-BA37-59CCA0635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2A3CD3F-E77D-45EC-9303-81F2E9A74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69E3429-EFCD-4F80-8EE6-4BAD66A72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0F78D17-6EE0-43F0-A447-FCC1DEA66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17D578A-447F-49B2-B5E0-A39A2F8A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F11A5E2-23AB-4CB5-A2F5-04C37A78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FFB54EA-2E73-4A1B-B0D2-4AA6746E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5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F50895-A3D0-45FB-9C70-EE0A1B1F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1436FC4-F51F-4BCF-8639-4EBEB8C66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3707AF-E320-48CA-8045-69C9BC3F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F2872E-23A6-46AC-AA0B-CF07EBE8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0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F9EB7E5-E053-4D75-8CB4-C5176B53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4B77FB7-34F9-4574-81CF-C93C6F58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6BBE97-44E2-4A7F-B34F-C1C290BB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3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8663D2-A7B5-4FC3-81AE-EC6E7FF8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4EC018-2C0B-49F4-814B-6EF447B77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A8A370-3AC0-470D-8EA5-BD96A8D1F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7C6F30-2924-45F3-AB2D-4C0A0EE1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CB6538-A0A3-4FC9-94D9-A0ECE276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561DD5-1CC9-42C3-B95B-183D517C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9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3CD090-12C9-4F00-B396-55D0BFFF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5A62D6E-8CBE-4C68-86F1-B1738E98D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A3ACB0-0D4E-4FE9-8A94-2A79CFD45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2C53A7-1562-4E5D-9CF7-6017E992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27C3B1-CA58-4B09-A36F-B41D023D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D8C277-C2E2-4AF4-B311-93E52044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8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DCD1B2-990E-4F54-8319-AF46DA74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8169260-D595-4139-B6EF-F5B4E7F73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F2C5ED-FE80-4DEE-A523-277B5C98D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02CD9-FBA6-4AB4-B6BF-3831F36E096F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D54802-F39D-4AFC-8BCB-1A3FFD5D6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D3B13B-F6B8-44D7-A8AE-B3D7A59FC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A27BB77-9FCA-56EC-AA7C-D21135821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51" y="232755"/>
            <a:ext cx="5947639" cy="602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00" y="837953"/>
            <a:ext cx="1411249" cy="807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 t="83664" r="53823" b="2003"/>
          <a:stretch/>
        </p:blipFill>
        <p:spPr>
          <a:xfrm>
            <a:off x="315467" y="837953"/>
            <a:ext cx="2812341" cy="92637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61DCA41-A182-8BC7-47FA-3913133BF01F}"/>
              </a:ext>
            </a:extLst>
          </p:cNvPr>
          <p:cNvSpPr txBox="1">
            <a:spLocks/>
          </p:cNvSpPr>
          <p:nvPr/>
        </p:nvSpPr>
        <p:spPr>
          <a:xfrm>
            <a:off x="7819052" y="4709551"/>
            <a:ext cx="4372946" cy="825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ru-RU" sz="2400" b="1" dirty="0">
              <a:latin typeface="Antipasto Pro " panose="0200050602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05929A2-10DB-6570-D3FD-C76F10C42D67}"/>
              </a:ext>
            </a:extLst>
          </p:cNvPr>
          <p:cNvSpPr txBox="1">
            <a:spLocks/>
          </p:cNvSpPr>
          <p:nvPr/>
        </p:nvSpPr>
        <p:spPr>
          <a:xfrm>
            <a:off x="0" y="5856964"/>
            <a:ext cx="12191998" cy="825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01" y="1645920"/>
            <a:ext cx="4447198" cy="187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296733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указать название вуза)</a:t>
            </a:r>
            <a:br>
              <a:rPr lang="ru-RU" dirty="0"/>
            </a:br>
            <a:r>
              <a:rPr lang="ru-RU" dirty="0"/>
              <a:t>(указать РУМЦ, к которому принадлежит вуз)</a:t>
            </a:r>
            <a:endParaRPr lang="ru-RU" b="1" dirty="0">
              <a:latin typeface="Antipasto Pro " panose="02000506020000020004" pitchFamily="2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ntipasto Pro " panose="02000506020000020004" pitchFamily="2" charset="0"/>
                <a:cs typeface="Arial" panose="020B0604020202020204" pitchFamily="34" charset="0"/>
              </a:rPr>
              <a:t>НОМИНАЦИЯ</a:t>
            </a:r>
          </a:p>
          <a:p>
            <a:pPr algn="ctr"/>
            <a:endParaRPr lang="ru-RU" b="1" dirty="0">
              <a:latin typeface="Antipasto Pro " panose="02000506020000020004" pitchFamily="2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ntipasto Pro " panose="02000506020000020004" pitchFamily="2" charset="0"/>
                <a:cs typeface="Arial" panose="020B0604020202020204" pitchFamily="34" charset="0"/>
              </a:rPr>
              <a:t>Наименование </a:t>
            </a:r>
            <a:r>
              <a:rPr lang="ru-RU" b="1" dirty="0" smtClean="0">
                <a:latin typeface="Antipasto Pro " panose="02000506020000020004" pitchFamily="2" charset="0"/>
                <a:cs typeface="Arial" panose="020B0604020202020204" pitchFamily="34" charset="0"/>
              </a:rPr>
              <a:t>проекта</a:t>
            </a:r>
          </a:p>
          <a:p>
            <a:pPr algn="ctr"/>
            <a:endParaRPr lang="ru-RU" b="1" dirty="0">
              <a:latin typeface="Antipasto Pro " panose="02000506020000020004" pitchFamily="2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ntipasto Pro " panose="02000506020000020004" pitchFamily="2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ntipasto Pro " panose="0200050602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B61DCA41-A182-8BC7-47FA-3913133BF01F}"/>
              </a:ext>
            </a:extLst>
          </p:cNvPr>
          <p:cNvSpPr txBox="1">
            <a:spLocks/>
          </p:cNvSpPr>
          <p:nvPr/>
        </p:nvSpPr>
        <p:spPr>
          <a:xfrm>
            <a:off x="7971452" y="4861951"/>
            <a:ext cx="4372946" cy="825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>
                <a:latin typeface="Antipasto Pro " panose="02000506020000020004" pitchFamily="2" charset="0"/>
                <a:cs typeface="Arial" panose="020B0604020202020204" pitchFamily="34" charset="0"/>
              </a:rPr>
              <a:t>Автор:</a:t>
            </a:r>
          </a:p>
          <a:p>
            <a:pPr algn="l">
              <a:lnSpc>
                <a:spcPct val="80000"/>
              </a:lnSpc>
            </a:pPr>
            <a:r>
              <a:rPr lang="ru-RU" sz="2400" b="1" dirty="0">
                <a:latin typeface="Antipasto Pro " panose="02000506020000020004" pitchFamily="2" charset="0"/>
                <a:cs typeface="Arial" panose="020B0604020202020204" pitchFamily="34" charset="0"/>
              </a:rPr>
              <a:t>Куратор: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E05929A2-10DB-6570-D3FD-C76F10C42D67}"/>
              </a:ext>
            </a:extLst>
          </p:cNvPr>
          <p:cNvSpPr txBox="1">
            <a:spLocks/>
          </p:cNvSpPr>
          <p:nvPr/>
        </p:nvSpPr>
        <p:spPr>
          <a:xfrm>
            <a:off x="152400" y="5829657"/>
            <a:ext cx="12191998" cy="583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dirty="0" smtClean="0">
                <a:latin typeface="Antipasto Pro " panose="02000506020000020004" pitchFamily="2" charset="0"/>
                <a:cs typeface="Arial" panose="020B0604020202020204" pitchFamily="34" charset="0"/>
              </a:rPr>
              <a:t>Ставрополь, </a:t>
            </a:r>
            <a:r>
              <a:rPr lang="ru-RU" sz="1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2023</a:t>
            </a:r>
            <a:endParaRPr lang="ru-RU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670"/>
            <a:ext cx="3813879" cy="33543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93" y="471837"/>
            <a:ext cx="5643375" cy="57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0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59" y="280411"/>
            <a:ext cx="6018281" cy="61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7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59" y="280411"/>
            <a:ext cx="6018281" cy="61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2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237" y="406056"/>
            <a:ext cx="2828820" cy="1194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972"/>
            <a:ext cx="12192000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3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327150"/>
            <a:ext cx="10917237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70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479550"/>
            <a:ext cx="9901237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547446" y="4161689"/>
            <a:ext cx="0" cy="36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57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6" y="361186"/>
            <a:ext cx="6884631" cy="39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1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16" y="684273"/>
            <a:ext cx="9134860" cy="52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52" y="713593"/>
            <a:ext cx="5350767" cy="54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16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12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Antipasto Pro </vt:lpstr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голосования</dc:title>
  <dc:creator>Кукуев Евгений Анатольевич</dc:creator>
  <cp:lastModifiedBy>Демиденко Оксана Петровна</cp:lastModifiedBy>
  <cp:revision>67</cp:revision>
  <dcterms:created xsi:type="dcterms:W3CDTF">2022-09-28T15:22:42Z</dcterms:created>
  <dcterms:modified xsi:type="dcterms:W3CDTF">2023-09-12T06:33:34Z</dcterms:modified>
</cp:coreProperties>
</file>